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png"/><Relationship Id="rId19" Type="http://schemas.openxmlformats.org/officeDocument/2006/relationships/image" Target="../media/image231.png"/><Relationship Id="rId20" Type="http://schemas.openxmlformats.org/officeDocument/2006/relationships/image" Target="../media/image232.png"/><Relationship Id="rId21" Type="http://schemas.openxmlformats.org/officeDocument/2006/relationships/image" Target="../media/image233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2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Relationship Id="rId25" Type="http://schemas.openxmlformats.org/officeDocument/2006/relationships/image" Target="../media/image2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Relationship Id="rId19" Type="http://schemas.openxmlformats.org/officeDocument/2006/relationships/image" Target="../media/image281.png"/><Relationship Id="rId20" Type="http://schemas.openxmlformats.org/officeDocument/2006/relationships/image" Target="../media/image282.png"/><Relationship Id="rId21" Type="http://schemas.openxmlformats.org/officeDocument/2006/relationships/image" Target="../media/image283.png"/><Relationship Id="rId22" Type="http://schemas.openxmlformats.org/officeDocument/2006/relationships/image" Target="../media/image28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Relationship Id="rId14" Type="http://schemas.openxmlformats.org/officeDocument/2006/relationships/image" Target="../media/image378.png"/><Relationship Id="rId15" Type="http://schemas.openxmlformats.org/officeDocument/2006/relationships/image" Target="../media/image379.png"/><Relationship Id="rId16" Type="http://schemas.openxmlformats.org/officeDocument/2006/relationships/image" Target="../media/image3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image" Target="../media/image53.png"/><Relationship Id="rId27" Type="http://schemas.openxmlformats.org/officeDocument/2006/relationships/image" Target="../media/image54.png"/><Relationship Id="rId28" Type="http://schemas.openxmlformats.org/officeDocument/2006/relationships/image" Target="../media/image55.png"/><Relationship Id="rId29" Type="http://schemas.openxmlformats.org/officeDocument/2006/relationships/image" Target="../media/image56.png"/><Relationship Id="rId30" Type="http://schemas.openxmlformats.org/officeDocument/2006/relationships/image" Target="../media/image57.png"/><Relationship Id="rId31" Type="http://schemas.openxmlformats.org/officeDocument/2006/relationships/image" Target="../media/image58.png"/><Relationship Id="rId32" Type="http://schemas.openxmlformats.org/officeDocument/2006/relationships/image" Target="../media/image59.png"/><Relationship Id="rId33" Type="http://schemas.openxmlformats.org/officeDocument/2006/relationships/image" Target="../media/image60.png"/><Relationship Id="rId34" Type="http://schemas.openxmlformats.org/officeDocument/2006/relationships/image" Target="../media/image6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Relationship Id="rId10" Type="http://schemas.openxmlformats.org/officeDocument/2006/relationships/image" Target="../media/image444.png"/><Relationship Id="rId11" Type="http://schemas.openxmlformats.org/officeDocument/2006/relationships/image" Target="../media/image445.png"/><Relationship Id="rId12" Type="http://schemas.openxmlformats.org/officeDocument/2006/relationships/image" Target="../media/image446.png"/><Relationship Id="rId13" Type="http://schemas.openxmlformats.org/officeDocument/2006/relationships/image" Target="../media/image447.png"/><Relationship Id="rId14" Type="http://schemas.openxmlformats.org/officeDocument/2006/relationships/image" Target="../media/image448.png"/><Relationship Id="rId15" Type="http://schemas.openxmlformats.org/officeDocument/2006/relationships/image" Target="../media/image44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458.png"/><Relationship Id="rId11" Type="http://schemas.openxmlformats.org/officeDocument/2006/relationships/image" Target="../media/image459.png"/><Relationship Id="rId12" Type="http://schemas.openxmlformats.org/officeDocument/2006/relationships/image" Target="../media/image460.png"/><Relationship Id="rId13" Type="http://schemas.openxmlformats.org/officeDocument/2006/relationships/image" Target="../media/image461.png"/><Relationship Id="rId14" Type="http://schemas.openxmlformats.org/officeDocument/2006/relationships/image" Target="../media/image462.png"/><Relationship Id="rId15" Type="http://schemas.openxmlformats.org/officeDocument/2006/relationships/image" Target="../media/image46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Relationship Id="rId10" Type="http://schemas.openxmlformats.org/officeDocument/2006/relationships/image" Target="../media/image486.png"/><Relationship Id="rId11" Type="http://schemas.openxmlformats.org/officeDocument/2006/relationships/image" Target="../media/image487.png"/><Relationship Id="rId12" Type="http://schemas.openxmlformats.org/officeDocument/2006/relationships/image" Target="../media/image488.png"/><Relationship Id="rId13" Type="http://schemas.openxmlformats.org/officeDocument/2006/relationships/image" Target="../media/image489.png"/><Relationship Id="rId14" Type="http://schemas.openxmlformats.org/officeDocument/2006/relationships/image" Target="../media/image490.png"/><Relationship Id="rId15" Type="http://schemas.openxmlformats.org/officeDocument/2006/relationships/image" Target="../media/image49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50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Relationship Id="rId14" Type="http://schemas.openxmlformats.org/officeDocument/2006/relationships/image" Target="../media/image532.png"/><Relationship Id="rId15" Type="http://schemas.openxmlformats.org/officeDocument/2006/relationships/image" Target="../media/image5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Relationship Id="rId13" Type="http://schemas.openxmlformats.org/officeDocument/2006/relationships/image" Target="../media/image559.png"/><Relationship Id="rId14" Type="http://schemas.openxmlformats.org/officeDocument/2006/relationships/image" Target="../media/image560.png"/><Relationship Id="rId15" Type="http://schemas.openxmlformats.org/officeDocument/2006/relationships/image" Target="../media/image56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6.png"/><Relationship Id="rId3" Type="http://schemas.openxmlformats.org/officeDocument/2006/relationships/image" Target="../media/image577.png"/><Relationship Id="rId4" Type="http://schemas.openxmlformats.org/officeDocument/2006/relationships/image" Target="../media/image578.png"/><Relationship Id="rId5" Type="http://schemas.openxmlformats.org/officeDocument/2006/relationships/image" Target="../media/image579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2.png"/><Relationship Id="rId9" Type="http://schemas.openxmlformats.org/officeDocument/2006/relationships/image" Target="../media/image583.png"/><Relationship Id="rId10" Type="http://schemas.openxmlformats.org/officeDocument/2006/relationships/image" Target="../media/image584.png"/><Relationship Id="rId11" Type="http://schemas.openxmlformats.org/officeDocument/2006/relationships/image" Target="../media/image585.png"/><Relationship Id="rId12" Type="http://schemas.openxmlformats.org/officeDocument/2006/relationships/image" Target="../media/image586.png"/><Relationship Id="rId13" Type="http://schemas.openxmlformats.org/officeDocument/2006/relationships/image" Target="../media/image587.png"/><Relationship Id="rId14" Type="http://schemas.openxmlformats.org/officeDocument/2006/relationships/image" Target="../media/image588.png"/><Relationship Id="rId15" Type="http://schemas.openxmlformats.org/officeDocument/2006/relationships/image" Target="../media/image58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0.png"/><Relationship Id="rId3" Type="http://schemas.openxmlformats.org/officeDocument/2006/relationships/image" Target="../media/image591.png"/><Relationship Id="rId4" Type="http://schemas.openxmlformats.org/officeDocument/2006/relationships/image" Target="../media/image592.png"/><Relationship Id="rId5" Type="http://schemas.openxmlformats.org/officeDocument/2006/relationships/image" Target="../media/image593.png"/><Relationship Id="rId6" Type="http://schemas.openxmlformats.org/officeDocument/2006/relationships/image" Target="../media/image594.png"/><Relationship Id="rId7" Type="http://schemas.openxmlformats.org/officeDocument/2006/relationships/image" Target="../media/image595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Relationship Id="rId11" Type="http://schemas.openxmlformats.org/officeDocument/2006/relationships/image" Target="../media/image599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616.png"/><Relationship Id="rId15" Type="http://schemas.openxmlformats.org/officeDocument/2006/relationships/image" Target="../media/image61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5" Type="http://schemas.openxmlformats.org/officeDocument/2006/relationships/image" Target="../media/image63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2.png"/><Relationship Id="rId3" Type="http://schemas.openxmlformats.org/officeDocument/2006/relationships/image" Target="../media/image633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36.png"/><Relationship Id="rId7" Type="http://schemas.openxmlformats.org/officeDocument/2006/relationships/image" Target="../media/image637.png"/><Relationship Id="rId8" Type="http://schemas.openxmlformats.org/officeDocument/2006/relationships/image" Target="../media/image638.png"/><Relationship Id="rId9" Type="http://schemas.openxmlformats.org/officeDocument/2006/relationships/image" Target="../media/image639.png"/><Relationship Id="rId10" Type="http://schemas.openxmlformats.org/officeDocument/2006/relationships/image" Target="../media/image640.png"/><Relationship Id="rId11" Type="http://schemas.openxmlformats.org/officeDocument/2006/relationships/image" Target="../media/image641.png"/><Relationship Id="rId12" Type="http://schemas.openxmlformats.org/officeDocument/2006/relationships/image" Target="../media/image642.png"/><Relationship Id="rId13" Type="http://schemas.openxmlformats.org/officeDocument/2006/relationships/image" Target="../media/image643.png"/><Relationship Id="rId14" Type="http://schemas.openxmlformats.org/officeDocument/2006/relationships/image" Target="../media/image644.png"/><Relationship Id="rId15" Type="http://schemas.openxmlformats.org/officeDocument/2006/relationships/image" Target="../media/image64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Relationship Id="rId6" Type="http://schemas.openxmlformats.org/officeDocument/2006/relationships/image" Target="../media/image650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Relationship Id="rId9" Type="http://schemas.openxmlformats.org/officeDocument/2006/relationships/image" Target="../media/image653.png"/><Relationship Id="rId10" Type="http://schemas.openxmlformats.org/officeDocument/2006/relationships/image" Target="../media/image654.png"/><Relationship Id="rId11" Type="http://schemas.openxmlformats.org/officeDocument/2006/relationships/image" Target="../media/image655.png"/><Relationship Id="rId12" Type="http://schemas.openxmlformats.org/officeDocument/2006/relationships/image" Target="../media/image656.png"/><Relationship Id="rId13" Type="http://schemas.openxmlformats.org/officeDocument/2006/relationships/image" Target="../media/image657.png"/><Relationship Id="rId14" Type="http://schemas.openxmlformats.org/officeDocument/2006/relationships/image" Target="../media/image658.png"/><Relationship Id="rId15" Type="http://schemas.openxmlformats.org/officeDocument/2006/relationships/image" Target="../media/image65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0.png"/><Relationship Id="rId3" Type="http://schemas.openxmlformats.org/officeDocument/2006/relationships/image" Target="../media/image661.png"/><Relationship Id="rId4" Type="http://schemas.openxmlformats.org/officeDocument/2006/relationships/image" Target="../media/image662.png"/><Relationship Id="rId5" Type="http://schemas.openxmlformats.org/officeDocument/2006/relationships/image" Target="../media/image663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Relationship Id="rId9" Type="http://schemas.openxmlformats.org/officeDocument/2006/relationships/image" Target="../media/image667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Relationship Id="rId9" Type="http://schemas.openxmlformats.org/officeDocument/2006/relationships/image" Target="../media/image681.png"/><Relationship Id="rId10" Type="http://schemas.openxmlformats.org/officeDocument/2006/relationships/image" Target="../media/image682.png"/><Relationship Id="rId11" Type="http://schemas.openxmlformats.org/officeDocument/2006/relationships/image" Target="../media/image683.png"/><Relationship Id="rId12" Type="http://schemas.openxmlformats.org/officeDocument/2006/relationships/image" Target="../media/image684.png"/><Relationship Id="rId13" Type="http://schemas.openxmlformats.org/officeDocument/2006/relationships/image" Target="../media/image68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8.png"/><Relationship Id="rId3" Type="http://schemas.openxmlformats.org/officeDocument/2006/relationships/image" Target="../media/image689.png"/><Relationship Id="rId4" Type="http://schemas.openxmlformats.org/officeDocument/2006/relationships/image" Target="../media/image690.png"/><Relationship Id="rId5" Type="http://schemas.openxmlformats.org/officeDocument/2006/relationships/image" Target="../media/image691.png"/><Relationship Id="rId6" Type="http://schemas.openxmlformats.org/officeDocument/2006/relationships/image" Target="../media/image692.png"/><Relationship Id="rId7" Type="http://schemas.openxmlformats.org/officeDocument/2006/relationships/image" Target="../media/image693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Relationship Id="rId11" Type="http://schemas.openxmlformats.org/officeDocument/2006/relationships/image" Target="../media/image697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700.png"/><Relationship Id="rId15" Type="http://schemas.openxmlformats.org/officeDocument/2006/relationships/image" Target="../media/image70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Relationship Id="rId8" Type="http://schemas.openxmlformats.org/officeDocument/2006/relationships/image" Target="../media/image708.png"/><Relationship Id="rId9" Type="http://schemas.openxmlformats.org/officeDocument/2006/relationships/image" Target="../media/image709.png"/><Relationship Id="rId10" Type="http://schemas.openxmlformats.org/officeDocument/2006/relationships/image" Target="../media/image710.png"/><Relationship Id="rId11" Type="http://schemas.openxmlformats.org/officeDocument/2006/relationships/image" Target="../media/image711.png"/><Relationship Id="rId12" Type="http://schemas.openxmlformats.org/officeDocument/2006/relationships/image" Target="../media/image712.png"/><Relationship Id="rId13" Type="http://schemas.openxmlformats.org/officeDocument/2006/relationships/image" Target="../media/image713.png"/><Relationship Id="rId14" Type="http://schemas.openxmlformats.org/officeDocument/2006/relationships/image" Target="../media/image714.png"/><Relationship Id="rId15" Type="http://schemas.openxmlformats.org/officeDocument/2006/relationships/image" Target="../media/image71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6.png"/><Relationship Id="rId3" Type="http://schemas.openxmlformats.org/officeDocument/2006/relationships/image" Target="../media/image717.png"/><Relationship Id="rId4" Type="http://schemas.openxmlformats.org/officeDocument/2006/relationships/image" Target="../media/image718.png"/><Relationship Id="rId5" Type="http://schemas.openxmlformats.org/officeDocument/2006/relationships/image" Target="../media/image719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722.png"/><Relationship Id="rId9" Type="http://schemas.openxmlformats.org/officeDocument/2006/relationships/image" Target="../media/image723.png"/><Relationship Id="rId10" Type="http://schemas.openxmlformats.org/officeDocument/2006/relationships/image" Target="../media/image724.png"/><Relationship Id="rId11" Type="http://schemas.openxmlformats.org/officeDocument/2006/relationships/image" Target="../media/image725.png"/><Relationship Id="rId12" Type="http://schemas.openxmlformats.org/officeDocument/2006/relationships/image" Target="../media/image726.png"/><Relationship Id="rId13" Type="http://schemas.openxmlformats.org/officeDocument/2006/relationships/image" Target="../media/image727.png"/><Relationship Id="rId14" Type="http://schemas.openxmlformats.org/officeDocument/2006/relationships/image" Target="../media/image728.png"/><Relationship Id="rId15" Type="http://schemas.openxmlformats.org/officeDocument/2006/relationships/image" Target="../media/image729.png"/><Relationship Id="rId16" Type="http://schemas.openxmlformats.org/officeDocument/2006/relationships/image" Target="../media/image73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1.png"/><Relationship Id="rId3" Type="http://schemas.openxmlformats.org/officeDocument/2006/relationships/image" Target="../media/image732.png"/><Relationship Id="rId4" Type="http://schemas.openxmlformats.org/officeDocument/2006/relationships/image" Target="../media/image733.png"/><Relationship Id="rId5" Type="http://schemas.openxmlformats.org/officeDocument/2006/relationships/image" Target="../media/image734.png"/><Relationship Id="rId6" Type="http://schemas.openxmlformats.org/officeDocument/2006/relationships/image" Target="../media/image735.png"/><Relationship Id="rId7" Type="http://schemas.openxmlformats.org/officeDocument/2006/relationships/image" Target="../media/image736.png"/><Relationship Id="rId8" Type="http://schemas.openxmlformats.org/officeDocument/2006/relationships/image" Target="../media/image737.png"/><Relationship Id="rId9" Type="http://schemas.openxmlformats.org/officeDocument/2006/relationships/image" Target="../media/image738.png"/><Relationship Id="rId10" Type="http://schemas.openxmlformats.org/officeDocument/2006/relationships/image" Target="../media/image739.png"/><Relationship Id="rId11" Type="http://schemas.openxmlformats.org/officeDocument/2006/relationships/image" Target="../media/image740.png"/><Relationship Id="rId12" Type="http://schemas.openxmlformats.org/officeDocument/2006/relationships/image" Target="../media/image741.png"/><Relationship Id="rId13" Type="http://schemas.openxmlformats.org/officeDocument/2006/relationships/image" Target="../media/image742.png"/><Relationship Id="rId14" Type="http://schemas.openxmlformats.org/officeDocument/2006/relationships/image" Target="../media/image743.png"/><Relationship Id="rId15" Type="http://schemas.openxmlformats.org/officeDocument/2006/relationships/image" Target="../media/image744.png"/><Relationship Id="rId16" Type="http://schemas.openxmlformats.org/officeDocument/2006/relationships/image" Target="../media/image745.png"/><Relationship Id="rId17" Type="http://schemas.openxmlformats.org/officeDocument/2006/relationships/image" Target="../media/image746.png"/><Relationship Id="rId18" Type="http://schemas.openxmlformats.org/officeDocument/2006/relationships/image" Target="../media/image747.png"/><Relationship Id="rId19" Type="http://schemas.openxmlformats.org/officeDocument/2006/relationships/image" Target="../media/image748.png"/><Relationship Id="rId20" Type="http://schemas.openxmlformats.org/officeDocument/2006/relationships/image" Target="../media/image749.png"/><Relationship Id="rId21" Type="http://schemas.openxmlformats.org/officeDocument/2006/relationships/image" Target="../media/image750.png"/><Relationship Id="rId22" Type="http://schemas.openxmlformats.org/officeDocument/2006/relationships/image" Target="../media/image751.png"/><Relationship Id="rId23" Type="http://schemas.openxmlformats.org/officeDocument/2006/relationships/image" Target="../media/image75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3.png"/><Relationship Id="rId3" Type="http://schemas.openxmlformats.org/officeDocument/2006/relationships/image" Target="../media/image754.png"/><Relationship Id="rId4" Type="http://schemas.openxmlformats.org/officeDocument/2006/relationships/image" Target="../media/image755.png"/><Relationship Id="rId5" Type="http://schemas.openxmlformats.org/officeDocument/2006/relationships/image" Target="../media/image756.png"/><Relationship Id="rId6" Type="http://schemas.openxmlformats.org/officeDocument/2006/relationships/image" Target="../media/image757.png"/><Relationship Id="rId7" Type="http://schemas.openxmlformats.org/officeDocument/2006/relationships/image" Target="../media/image758.png"/><Relationship Id="rId8" Type="http://schemas.openxmlformats.org/officeDocument/2006/relationships/image" Target="../media/image759.png"/><Relationship Id="rId9" Type="http://schemas.openxmlformats.org/officeDocument/2006/relationships/image" Target="../media/image760.png"/><Relationship Id="rId10" Type="http://schemas.openxmlformats.org/officeDocument/2006/relationships/image" Target="../media/image761.png"/><Relationship Id="rId11" Type="http://schemas.openxmlformats.org/officeDocument/2006/relationships/image" Target="../media/image762.png"/><Relationship Id="rId12" Type="http://schemas.openxmlformats.org/officeDocument/2006/relationships/image" Target="../media/image763.png"/><Relationship Id="rId13" Type="http://schemas.openxmlformats.org/officeDocument/2006/relationships/image" Target="../media/image764.png"/><Relationship Id="rId14" Type="http://schemas.openxmlformats.org/officeDocument/2006/relationships/image" Target="../media/image765.png"/><Relationship Id="rId15" Type="http://schemas.openxmlformats.org/officeDocument/2006/relationships/image" Target="../media/image766.png"/><Relationship Id="rId16" Type="http://schemas.openxmlformats.org/officeDocument/2006/relationships/image" Target="../media/image767.png"/><Relationship Id="rId17" Type="http://schemas.openxmlformats.org/officeDocument/2006/relationships/image" Target="../media/image768.png"/><Relationship Id="rId18" Type="http://schemas.openxmlformats.org/officeDocument/2006/relationships/image" Target="../media/image769.png"/><Relationship Id="rId19" Type="http://schemas.openxmlformats.org/officeDocument/2006/relationships/image" Target="../media/image770.png"/><Relationship Id="rId20" Type="http://schemas.openxmlformats.org/officeDocument/2006/relationships/image" Target="../media/image771.png"/><Relationship Id="rId21" Type="http://schemas.openxmlformats.org/officeDocument/2006/relationships/image" Target="../media/image772.png"/><Relationship Id="rId22" Type="http://schemas.openxmlformats.org/officeDocument/2006/relationships/image" Target="../media/image773.png"/><Relationship Id="rId23" Type="http://schemas.openxmlformats.org/officeDocument/2006/relationships/image" Target="../media/image77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5.png"/><Relationship Id="rId3" Type="http://schemas.openxmlformats.org/officeDocument/2006/relationships/image" Target="../media/image776.png"/><Relationship Id="rId4" Type="http://schemas.openxmlformats.org/officeDocument/2006/relationships/image" Target="../media/image777.png"/><Relationship Id="rId5" Type="http://schemas.openxmlformats.org/officeDocument/2006/relationships/image" Target="../media/image778.png"/><Relationship Id="rId6" Type="http://schemas.openxmlformats.org/officeDocument/2006/relationships/image" Target="../media/image779.png"/><Relationship Id="rId7" Type="http://schemas.openxmlformats.org/officeDocument/2006/relationships/image" Target="../media/image780.png"/><Relationship Id="rId8" Type="http://schemas.openxmlformats.org/officeDocument/2006/relationships/image" Target="../media/image781.png"/><Relationship Id="rId9" Type="http://schemas.openxmlformats.org/officeDocument/2006/relationships/image" Target="../media/image782.png"/><Relationship Id="rId10" Type="http://schemas.openxmlformats.org/officeDocument/2006/relationships/image" Target="../media/image783.png"/><Relationship Id="rId11" Type="http://schemas.openxmlformats.org/officeDocument/2006/relationships/image" Target="../media/image784.png"/><Relationship Id="rId12" Type="http://schemas.openxmlformats.org/officeDocument/2006/relationships/image" Target="../media/image785.png"/><Relationship Id="rId13" Type="http://schemas.openxmlformats.org/officeDocument/2006/relationships/image" Target="../media/image786.png"/><Relationship Id="rId14" Type="http://schemas.openxmlformats.org/officeDocument/2006/relationships/image" Target="../media/image787.png"/><Relationship Id="rId15" Type="http://schemas.openxmlformats.org/officeDocument/2006/relationships/image" Target="../media/image788.png"/><Relationship Id="rId16" Type="http://schemas.openxmlformats.org/officeDocument/2006/relationships/image" Target="../media/image789.png"/><Relationship Id="rId17" Type="http://schemas.openxmlformats.org/officeDocument/2006/relationships/image" Target="../media/image790.png"/><Relationship Id="rId18" Type="http://schemas.openxmlformats.org/officeDocument/2006/relationships/image" Target="../media/image791.png"/><Relationship Id="rId19" Type="http://schemas.openxmlformats.org/officeDocument/2006/relationships/image" Target="../media/image792.png"/><Relationship Id="rId20" Type="http://schemas.openxmlformats.org/officeDocument/2006/relationships/image" Target="../media/image793.png"/><Relationship Id="rId21" Type="http://schemas.openxmlformats.org/officeDocument/2006/relationships/image" Target="../media/image794.png"/><Relationship Id="rId22" Type="http://schemas.openxmlformats.org/officeDocument/2006/relationships/image" Target="../media/image795.png"/><Relationship Id="rId23" Type="http://schemas.openxmlformats.org/officeDocument/2006/relationships/image" Target="../media/image796.png"/><Relationship Id="rId24" Type="http://schemas.openxmlformats.org/officeDocument/2006/relationships/image" Target="../media/image79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Relationship Id="rId12" Type="http://schemas.openxmlformats.org/officeDocument/2006/relationships/image" Target="../media/image808.png"/><Relationship Id="rId13" Type="http://schemas.openxmlformats.org/officeDocument/2006/relationships/image" Target="../media/image809.png"/><Relationship Id="rId14" Type="http://schemas.openxmlformats.org/officeDocument/2006/relationships/image" Target="../media/image81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1.png"/><Relationship Id="rId3" Type="http://schemas.openxmlformats.org/officeDocument/2006/relationships/image" Target="../media/image812.png"/><Relationship Id="rId4" Type="http://schemas.openxmlformats.org/officeDocument/2006/relationships/image" Target="../media/image813.png"/><Relationship Id="rId5" Type="http://schemas.openxmlformats.org/officeDocument/2006/relationships/image" Target="../media/image814.png"/><Relationship Id="rId6" Type="http://schemas.openxmlformats.org/officeDocument/2006/relationships/image" Target="../media/image815.png"/><Relationship Id="rId7" Type="http://schemas.openxmlformats.org/officeDocument/2006/relationships/image" Target="../media/image816.png"/><Relationship Id="rId8" Type="http://schemas.openxmlformats.org/officeDocument/2006/relationships/image" Target="../media/image817.png"/><Relationship Id="rId9" Type="http://schemas.openxmlformats.org/officeDocument/2006/relationships/image" Target="../media/image818.png"/><Relationship Id="rId10" Type="http://schemas.openxmlformats.org/officeDocument/2006/relationships/image" Target="../media/image8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Relationship Id="rId25" Type="http://schemas.openxmlformats.org/officeDocument/2006/relationships/image" Target="../media/image211.png"/><Relationship Id="rId26" Type="http://schemas.openxmlformats.org/officeDocument/2006/relationships/image" Target="../media/image212.png"/><Relationship Id="rId27" Type="http://schemas.openxmlformats.org/officeDocument/2006/relationships/image" Target="../media/image2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01776" y="-3634208"/>
              <a:ext cx="33915058" cy="1877992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5876" y="7230403"/>
            <a:ext cx="5433962" cy="659989"/>
            <a:chOff x="6425876" y="7230403"/>
            <a:chExt cx="5433962" cy="6599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5876" y="7230403"/>
              <a:ext cx="5433962" cy="6599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3849" y="7257382"/>
            <a:ext cx="3025064" cy="613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2707" y="5838285"/>
            <a:ext cx="1643954" cy="284953"/>
            <a:chOff x="2732707" y="5838285"/>
            <a:chExt cx="1643954" cy="2849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35521" y="5935751"/>
              <a:ext cx="1638326" cy="187487"/>
              <a:chOff x="2735521" y="5935751"/>
              <a:chExt cx="1638326" cy="1874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35521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35521" y="5876090"/>
              <a:ext cx="1638326" cy="131585"/>
              <a:chOff x="2735521" y="5876090"/>
              <a:chExt cx="1638326" cy="1315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35521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32707" y="5838285"/>
              <a:ext cx="1643954" cy="59647"/>
              <a:chOff x="2732707" y="5838285"/>
              <a:chExt cx="1643954" cy="596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32707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453637" y="5838285"/>
            <a:ext cx="1643954" cy="284953"/>
            <a:chOff x="4453637" y="5838285"/>
            <a:chExt cx="1643954" cy="2849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456451" y="5935751"/>
              <a:ext cx="1638326" cy="187487"/>
              <a:chOff x="4456451" y="5935751"/>
              <a:chExt cx="1638326" cy="1874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56451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56451" y="5876090"/>
              <a:ext cx="1638326" cy="131585"/>
              <a:chOff x="4456451" y="5876090"/>
              <a:chExt cx="1638326" cy="1315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56451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53637" y="5838285"/>
              <a:ext cx="1643954" cy="59647"/>
              <a:chOff x="4453637" y="5838285"/>
              <a:chExt cx="1643954" cy="596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53637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610404" y="5838285"/>
            <a:ext cx="1643954" cy="284953"/>
            <a:chOff x="6610404" y="5838285"/>
            <a:chExt cx="1643954" cy="2849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13218" y="5935751"/>
              <a:ext cx="1638326" cy="187487"/>
              <a:chOff x="6613218" y="5935751"/>
              <a:chExt cx="1638326" cy="1874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13218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613218" y="5876090"/>
              <a:ext cx="1638326" cy="131585"/>
              <a:chOff x="6613218" y="5876090"/>
              <a:chExt cx="1638326" cy="1315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13218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10404" y="5838285"/>
              <a:ext cx="1643954" cy="59647"/>
              <a:chOff x="6610404" y="5838285"/>
              <a:chExt cx="1643954" cy="5964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10404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313796" y="5838285"/>
            <a:ext cx="1643954" cy="284953"/>
            <a:chOff x="8313796" y="5838285"/>
            <a:chExt cx="1643954" cy="2849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316610" y="5935751"/>
              <a:ext cx="1638326" cy="187487"/>
              <a:chOff x="8316610" y="5935751"/>
              <a:chExt cx="1638326" cy="18748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16610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316610" y="5876090"/>
              <a:ext cx="1638326" cy="131585"/>
              <a:chOff x="8316610" y="5876090"/>
              <a:chExt cx="1638326" cy="13158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16610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313796" y="5838285"/>
              <a:ext cx="1643954" cy="59647"/>
              <a:chOff x="8313796" y="5838285"/>
              <a:chExt cx="1643954" cy="596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13796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391486" y="5838285"/>
            <a:ext cx="1643954" cy="284953"/>
            <a:chOff x="10391486" y="5838285"/>
            <a:chExt cx="1643954" cy="28495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394301" y="5935751"/>
              <a:ext cx="1638326" cy="187487"/>
              <a:chOff x="10394301" y="5935751"/>
              <a:chExt cx="1638326" cy="18748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394301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394301" y="5876090"/>
              <a:ext cx="1638326" cy="131585"/>
              <a:chOff x="10394301" y="5876090"/>
              <a:chExt cx="1638326" cy="1315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394301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91486" y="5838285"/>
              <a:ext cx="1643954" cy="59647"/>
              <a:chOff x="10391486" y="5838285"/>
              <a:chExt cx="1643954" cy="5964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91486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073536" y="5828761"/>
            <a:ext cx="1643954" cy="284953"/>
            <a:chOff x="12073536" y="5828761"/>
            <a:chExt cx="1643954" cy="28495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076350" y="5926227"/>
              <a:ext cx="1638326" cy="187487"/>
              <a:chOff x="12076350" y="5926227"/>
              <a:chExt cx="1638326" cy="18748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076350" y="5926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76350" y="5866567"/>
              <a:ext cx="1638326" cy="131585"/>
              <a:chOff x="12076350" y="5866567"/>
              <a:chExt cx="1638326" cy="13158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076350" y="5866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073536" y="5828761"/>
              <a:ext cx="1643954" cy="59647"/>
              <a:chOff x="12073536" y="5828761"/>
              <a:chExt cx="1643954" cy="5964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073536" y="5828761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12826" y="2164311"/>
            <a:ext cx="1519333" cy="43522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83809" y="3223983"/>
            <a:ext cx="14150166" cy="341877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774633" y="5838285"/>
            <a:ext cx="1643954" cy="284953"/>
            <a:chOff x="13774633" y="5838285"/>
            <a:chExt cx="1643954" cy="28495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3777447" y="5935751"/>
              <a:ext cx="1638326" cy="187487"/>
              <a:chOff x="13777447" y="5935751"/>
              <a:chExt cx="1638326" cy="18748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777447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777447" y="5876090"/>
              <a:ext cx="1638326" cy="131585"/>
              <a:chOff x="13777447" y="5876090"/>
              <a:chExt cx="1638326" cy="131585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777447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774633" y="5838285"/>
              <a:ext cx="1643954" cy="59647"/>
              <a:chOff x="13774633" y="5838285"/>
              <a:chExt cx="1643954" cy="5964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774633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7995657" y="1489323"/>
            <a:ext cx="2294401" cy="741902"/>
            <a:chOff x="7995657" y="1489323"/>
            <a:chExt cx="2294401" cy="74190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95657" y="1489323"/>
              <a:ext cx="2294401" cy="741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0762" y="4674820"/>
            <a:ext cx="3256557" cy="2982121"/>
            <a:chOff x="3340762" y="4674820"/>
            <a:chExt cx="3256557" cy="29821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0762" y="4674820"/>
              <a:ext cx="3256557" cy="2982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0416" y="5568744"/>
            <a:ext cx="1383339" cy="1194273"/>
            <a:chOff x="6850416" y="5568744"/>
            <a:chExt cx="1383339" cy="11942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0416" y="556874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5649" y="7521835"/>
            <a:ext cx="1383339" cy="1194273"/>
            <a:chOff x="5905649" y="7521835"/>
            <a:chExt cx="1383339" cy="11942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905649" y="7521835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5649" y="3567994"/>
            <a:ext cx="1383339" cy="1194273"/>
            <a:chOff x="5905649" y="3567994"/>
            <a:chExt cx="1383339" cy="11942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80000">
              <a:off x="5905649" y="356799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85369" y="3717181"/>
            <a:ext cx="776280" cy="778490"/>
            <a:chOff x="6285369" y="3717181"/>
            <a:chExt cx="776280" cy="7784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5369" y="3717181"/>
              <a:ext cx="776280" cy="7784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6025" y="7790142"/>
            <a:ext cx="718778" cy="724504"/>
            <a:chOff x="6276025" y="7790142"/>
            <a:chExt cx="718778" cy="7245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6025" y="7790142"/>
              <a:ext cx="718778" cy="7245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9980" y="5856753"/>
            <a:ext cx="646900" cy="645950"/>
            <a:chOff x="7329980" y="5856753"/>
            <a:chExt cx="646900" cy="6459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980" y="5856753"/>
              <a:ext cx="646900" cy="64595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5170" y="5761856"/>
            <a:ext cx="1595033" cy="5463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42085" y="3423230"/>
            <a:ext cx="7029103" cy="1225040"/>
            <a:chOff x="7542085" y="3423230"/>
            <a:chExt cx="7029103" cy="1225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2085" y="3423230"/>
              <a:ext cx="7029103" cy="1225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01500" y="5524789"/>
            <a:ext cx="7029103" cy="1547078"/>
            <a:chOff x="8501500" y="5524789"/>
            <a:chExt cx="7029103" cy="15470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1500" y="5524789"/>
              <a:ext cx="7029103" cy="15470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42085" y="7571227"/>
            <a:ext cx="7029103" cy="1568053"/>
            <a:chOff x="7542085" y="7571227"/>
            <a:chExt cx="7029103" cy="15680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2085" y="7571227"/>
              <a:ext cx="7029103" cy="15680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43421" y="3694564"/>
            <a:ext cx="582420" cy="38573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43094" y="4048572"/>
            <a:ext cx="2633165" cy="36775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20964" y="5610774"/>
            <a:ext cx="922029" cy="3986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20637" y="5964772"/>
            <a:ext cx="6060562" cy="100999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43421" y="7672659"/>
            <a:ext cx="922029" cy="40090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43094" y="8026658"/>
            <a:ext cx="5881601" cy="10099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28248" y="2176010"/>
            <a:ext cx="1943740" cy="321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804078"/>
            <a:ext cx="7216532" cy="2394409"/>
            <a:chOff x="9142857" y="2804078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804078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2804078"/>
            <a:ext cx="7230907" cy="2394409"/>
            <a:chOff x="1911950" y="2804078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2804078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3370885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1950" y="5289730"/>
            <a:ext cx="7230907" cy="2768944"/>
            <a:chOff x="1911950" y="5289730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1950" y="5289730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5289730"/>
            <a:ext cx="7216532" cy="2768944"/>
            <a:chOff x="9142857" y="5289730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289730"/>
              <a:ext cx="7216532" cy="2768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1950" y="8140258"/>
            <a:ext cx="14461815" cy="1161499"/>
            <a:chOff x="1911950" y="8140258"/>
            <a:chExt cx="14461815" cy="1161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950" y="8140258"/>
              <a:ext cx="14461815" cy="116149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05253" y="2744692"/>
            <a:ext cx="1018070" cy="6351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7790" y="5264678"/>
            <a:ext cx="1022924" cy="687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90413" y="8199366"/>
            <a:ext cx="1345168" cy="8647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27790" y="2746039"/>
            <a:ext cx="1010735" cy="687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5253" y="5231570"/>
            <a:ext cx="1024856" cy="6890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19045" y="3191591"/>
            <a:ext cx="6790947" cy="16840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40122" y="5739286"/>
            <a:ext cx="7093923" cy="22935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02636" y="5725515"/>
            <a:ext cx="7012909" cy="22935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26350" y="3307582"/>
            <a:ext cx="6958816" cy="16840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82418" y="8230666"/>
            <a:ext cx="12118055" cy="10745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148312"/>
            <a:ext cx="7216532" cy="2394409"/>
            <a:chOff x="9142857" y="3148312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148312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3148312"/>
            <a:ext cx="7230907" cy="2394409"/>
            <a:chOff x="1911950" y="3148312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3148312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941171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9137" y="5964429"/>
            <a:ext cx="7230907" cy="2768944"/>
            <a:chOff x="1919137" y="5964429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9137" y="5964429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28461" y="5964429"/>
            <a:ext cx="7216532" cy="2768944"/>
            <a:chOff x="9028461" y="5964429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8461" y="5964429"/>
              <a:ext cx="7216532" cy="27689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53" y="3088927"/>
            <a:ext cx="1018070" cy="635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44903" y="5939380"/>
            <a:ext cx="1859019" cy="6736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7790" y="3090273"/>
            <a:ext cx="1010735" cy="6875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2437" y="5906272"/>
            <a:ext cx="1297308" cy="6727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2633" y="3638050"/>
            <a:ext cx="6540540" cy="16840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26350" y="3638049"/>
            <a:ext cx="6708409" cy="16840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02731" y="6411058"/>
            <a:ext cx="7127700" cy="22935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88864" y="6411058"/>
            <a:ext cx="6949927" cy="22935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50045" y="4469499"/>
            <a:ext cx="7216532" cy="2913352"/>
            <a:chOff x="9150045" y="4469499"/>
            <a:chExt cx="7216532" cy="2913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0045" y="4469499"/>
              <a:ext cx="7216532" cy="2913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9137" y="4469499"/>
            <a:ext cx="7230907" cy="2913352"/>
            <a:chOff x="1919137" y="4469499"/>
            <a:chExt cx="7230907" cy="29133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9137" y="4469499"/>
              <a:ext cx="7230907" cy="29133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941171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2437" y="4410118"/>
            <a:ext cx="1071772" cy="6890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59186" y="4411458"/>
            <a:ext cx="1268456" cy="6736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9820" y="4966944"/>
            <a:ext cx="6861294" cy="13792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33541" y="4898096"/>
            <a:ext cx="7053036" cy="22935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804078"/>
            <a:ext cx="7216532" cy="2394409"/>
            <a:chOff x="9142857" y="2804078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804078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2804078"/>
            <a:ext cx="7230907" cy="2394409"/>
            <a:chOff x="1911950" y="2804078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2804078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737263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1950" y="5289730"/>
            <a:ext cx="7230907" cy="2768944"/>
            <a:chOff x="1911950" y="5289730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1950" y="5289730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5289730"/>
            <a:ext cx="7216532" cy="2768944"/>
            <a:chOff x="9142857" y="5289730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289730"/>
              <a:ext cx="7216532" cy="2768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1950" y="8140258"/>
            <a:ext cx="14461815" cy="1161499"/>
            <a:chOff x="1911950" y="8140258"/>
            <a:chExt cx="14461815" cy="1161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950" y="8140258"/>
              <a:ext cx="14461815" cy="116149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05253" y="2744692"/>
            <a:ext cx="1018070" cy="6351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7790" y="5264678"/>
            <a:ext cx="1022924" cy="687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90413" y="8199366"/>
            <a:ext cx="1345168" cy="8647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27790" y="2746039"/>
            <a:ext cx="1010735" cy="687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5253" y="5231570"/>
            <a:ext cx="1024856" cy="6890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19045" y="3191591"/>
            <a:ext cx="7061416" cy="16840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26350" y="5739286"/>
            <a:ext cx="7105606" cy="22935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02636" y="5739287"/>
            <a:ext cx="7091638" cy="22935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40122" y="3184550"/>
            <a:ext cx="7067257" cy="19887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85588" y="8234268"/>
            <a:ext cx="12801213" cy="10745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148312"/>
            <a:ext cx="7216532" cy="2394409"/>
            <a:chOff x="9142857" y="3148312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148312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3148312"/>
            <a:ext cx="7230907" cy="2394409"/>
            <a:chOff x="1911950" y="3148312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3148312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716897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9137" y="5964429"/>
            <a:ext cx="7230907" cy="2768944"/>
            <a:chOff x="1919137" y="5964429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9137" y="5964429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28461" y="5964429"/>
            <a:ext cx="7216532" cy="2768944"/>
            <a:chOff x="9028461" y="5964429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8461" y="5964429"/>
              <a:ext cx="7216532" cy="27689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53" y="3088927"/>
            <a:ext cx="1018070" cy="635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7200" y="5939380"/>
            <a:ext cx="1474524" cy="6697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1999" y="3090275"/>
            <a:ext cx="1253962" cy="6686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2440" y="5906268"/>
            <a:ext cx="1307389" cy="6680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632" y="3486586"/>
            <a:ext cx="7076654" cy="19887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26350" y="3500353"/>
            <a:ext cx="7076654" cy="19887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98017" y="6495772"/>
            <a:ext cx="7076654" cy="22935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74160" y="6444538"/>
            <a:ext cx="7204143" cy="22935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937411"/>
            <a:ext cx="7216532" cy="2740837"/>
            <a:chOff x="9142857" y="2937411"/>
            <a:chExt cx="7216532" cy="2740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937411"/>
              <a:ext cx="7216532" cy="2740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2937411"/>
            <a:ext cx="7230907" cy="2740837"/>
            <a:chOff x="1911950" y="2937411"/>
            <a:chExt cx="7230907" cy="2740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2937411"/>
              <a:ext cx="7230907" cy="27408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716897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40701" y="5827998"/>
            <a:ext cx="7230907" cy="3052972"/>
            <a:chOff x="1940701" y="5827998"/>
            <a:chExt cx="7230907" cy="30529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0701" y="5827998"/>
              <a:ext cx="7230907" cy="3052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4076" y="5860982"/>
            <a:ext cx="7216532" cy="3052972"/>
            <a:chOff x="9294076" y="5860982"/>
            <a:chExt cx="7216532" cy="30529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4076" y="5860982"/>
              <a:ext cx="7216532" cy="305297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49" y="2878030"/>
            <a:ext cx="1317610" cy="68241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47854" y="5802942"/>
            <a:ext cx="1956257" cy="6771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1999" y="2879370"/>
            <a:ext cx="875304" cy="6608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34001" y="5769841"/>
            <a:ext cx="1270486" cy="6638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30229" y="3358772"/>
            <a:ext cx="7076654" cy="1974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3950" y="3365506"/>
            <a:ext cx="7076654" cy="229353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8979" y="6429020"/>
            <a:ext cx="7076653" cy="7659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98245" y="6286163"/>
            <a:ext cx="7093923" cy="25982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50045" y="4469499"/>
            <a:ext cx="7216532" cy="3409051"/>
            <a:chOff x="9150045" y="4469499"/>
            <a:chExt cx="7216532" cy="3409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0045" y="4469499"/>
              <a:ext cx="7216532" cy="3409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9137" y="4469499"/>
            <a:ext cx="7230907" cy="3409051"/>
            <a:chOff x="1919137" y="4469499"/>
            <a:chExt cx="7230907" cy="34090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9137" y="4469499"/>
              <a:ext cx="7230907" cy="34090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941171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2440" y="4410116"/>
            <a:ext cx="1831789" cy="6731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11199" y="4411456"/>
            <a:ext cx="2107048" cy="6829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07" y="4843020"/>
            <a:ext cx="7076908" cy="29030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70236" y="4843020"/>
            <a:ext cx="7120843" cy="25982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2536429" cy="3212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6618" y="3060690"/>
            <a:ext cx="13932479" cy="5920624"/>
            <a:chOff x="2176618" y="3060690"/>
            <a:chExt cx="13932479" cy="59206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6618" y="3060690"/>
              <a:ext cx="13932479" cy="5920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895753"/>
            <a:ext cx="16957529" cy="9389961"/>
            <a:chOff x="664093" y="895753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895753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2106715" cy="312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7175" y="2934261"/>
            <a:ext cx="13555245" cy="6615930"/>
            <a:chOff x="2537175" y="2934261"/>
            <a:chExt cx="13555245" cy="6615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7175" y="2934261"/>
              <a:ext cx="13555245" cy="6615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4313" y="1790256"/>
            <a:ext cx="1264734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7" y="1419197"/>
            <a:ext cx="1827967" cy="1336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9844" y="7012083"/>
            <a:ext cx="932375" cy="4349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0324" y="7728438"/>
            <a:ext cx="770143" cy="600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0327" y="7413566"/>
            <a:ext cx="770465" cy="3127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5073" y="7012083"/>
            <a:ext cx="615917" cy="452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5553" y="7728438"/>
            <a:ext cx="1530899" cy="8797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05551" y="7413566"/>
            <a:ext cx="792807" cy="3127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30292" y="7012083"/>
            <a:ext cx="1383338" cy="4533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40772" y="7728438"/>
            <a:ext cx="1368944" cy="8797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0775" y="7413566"/>
            <a:ext cx="792807" cy="3127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65511" y="7012083"/>
            <a:ext cx="1898570" cy="4533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75991" y="7728438"/>
            <a:ext cx="1169102" cy="6007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75999" y="7413566"/>
            <a:ext cx="795532" cy="3127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00749" y="7012083"/>
            <a:ext cx="591268" cy="4533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11229" y="7728438"/>
            <a:ext cx="790230" cy="3214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11223" y="7413566"/>
            <a:ext cx="792444" cy="3127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14966" y="5315364"/>
            <a:ext cx="1512243" cy="1512243"/>
            <a:chOff x="1914966" y="5315364"/>
            <a:chExt cx="1512243" cy="15122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4966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4184" y="5315364"/>
            <a:ext cx="1512243" cy="1512243"/>
            <a:chOff x="5134184" y="5315364"/>
            <a:chExt cx="1512243" cy="15122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34184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3402" y="5315364"/>
            <a:ext cx="1512243" cy="1512243"/>
            <a:chOff x="8353402" y="5315364"/>
            <a:chExt cx="1512243" cy="15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53402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2621" y="5315364"/>
            <a:ext cx="1512243" cy="1512243"/>
            <a:chOff x="11572621" y="5315364"/>
            <a:chExt cx="1512243" cy="15122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72621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91839" y="5315364"/>
            <a:ext cx="1512243" cy="1512243"/>
            <a:chOff x="14791839" y="5315364"/>
            <a:chExt cx="1512243" cy="15122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91839" y="5315364"/>
              <a:ext cx="1512243" cy="151224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45196" y="5497088"/>
            <a:ext cx="1205049" cy="12723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926867" y="5497088"/>
            <a:ext cx="1303332" cy="12723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150095" y="5497088"/>
            <a:ext cx="1304094" cy="12723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331766" y="5497088"/>
            <a:ext cx="1317808" cy="127234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35043" y="5497088"/>
            <a:ext cx="1303332" cy="12723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1902807" cy="314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8407" y="3041707"/>
            <a:ext cx="14112195" cy="6020840"/>
            <a:chOff x="2248407" y="3041707"/>
            <a:chExt cx="14112195" cy="6020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8407" y="3041707"/>
              <a:ext cx="14112195" cy="6020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1926975" cy="3113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7381" y="2892943"/>
            <a:ext cx="12935299" cy="6235600"/>
            <a:chOff x="2477381" y="2892943"/>
            <a:chExt cx="12935299" cy="6235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7381" y="2892943"/>
              <a:ext cx="12935299" cy="623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833368" cy="313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96230" y="2938382"/>
            <a:ext cx="9293254" cy="6171429"/>
            <a:chOff x="4496230" y="2938382"/>
            <a:chExt cx="929325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6230" y="2938382"/>
              <a:ext cx="929325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54265" cy="20400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096824" cy="5198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5054" y="3277108"/>
            <a:ext cx="9628534" cy="5581729"/>
            <a:chOff x="1855054" y="3277108"/>
            <a:chExt cx="9628534" cy="55817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5054" y="3277108"/>
              <a:ext cx="9628534" cy="5581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453753"/>
            <a:ext cx="3646693" cy="40834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224492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254120"/>
            <a:ext cx="9708233" cy="5465735"/>
            <a:chOff x="1868823" y="3254120"/>
            <a:chExt cx="9708233" cy="54657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254120"/>
              <a:ext cx="9708233" cy="546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9734" y="4789553"/>
            <a:ext cx="3755179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115723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0737" y="3360841"/>
            <a:ext cx="9710263" cy="5466878"/>
            <a:chOff x="1910737" y="3360841"/>
            <a:chExt cx="9710263" cy="5466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0737" y="3360841"/>
              <a:ext cx="9710263" cy="5466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66114" cy="1633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128053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14304"/>
            <a:ext cx="9841406" cy="4939155"/>
            <a:chOff x="1868823" y="3614304"/>
            <a:chExt cx="9841406" cy="49391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14304"/>
              <a:ext cx="9841406" cy="4939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547891" cy="1224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118365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2592" y="3620888"/>
            <a:ext cx="9735372" cy="4946786"/>
            <a:chOff x="1882592" y="3620888"/>
            <a:chExt cx="9735372" cy="49467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2592" y="3620888"/>
              <a:ext cx="9735372" cy="494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1745" y="3894107"/>
            <a:ext cx="2934648" cy="5385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3199" y="3635102"/>
            <a:ext cx="9806836" cy="5013745"/>
            <a:chOff x="1883199" y="3635102"/>
            <a:chExt cx="9806836" cy="50137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3199" y="3635102"/>
              <a:ext cx="9806836" cy="50137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20191" y="4453753"/>
            <a:ext cx="3703857" cy="40834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9734" y="4789553"/>
            <a:ext cx="3697572" cy="2448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702976" cy="5473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298277"/>
            <a:ext cx="9736821" cy="5481830"/>
            <a:chOff x="1868823" y="3298277"/>
            <a:chExt cx="9736821" cy="54818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298277"/>
              <a:ext cx="9736821" cy="5481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4917" y="1790255"/>
            <a:ext cx="1230422" cy="477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3080164" cy="1313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1601" y="2168191"/>
            <a:ext cx="526224" cy="4044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1382" y="7551849"/>
            <a:ext cx="13055775" cy="13413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7571" y="2695367"/>
            <a:ext cx="14490569" cy="4782972"/>
            <a:chOff x="1897571" y="2695367"/>
            <a:chExt cx="14490569" cy="4782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7571" y="2695367"/>
              <a:ext cx="14490569" cy="4782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8689" cy="20375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381603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97356" cy="4929295"/>
            <a:chOff x="1868823" y="3635102"/>
            <a:chExt cx="9797356" cy="49292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97356" cy="4929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67497" cy="1633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709728" cy="5473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1341" y="3648871"/>
            <a:ext cx="9754589" cy="4895584"/>
            <a:chOff x="1911341" y="3648871"/>
            <a:chExt cx="9754589" cy="4895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341" y="3648871"/>
              <a:ext cx="9754589" cy="4895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8689" cy="20375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381603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2592" y="3635102"/>
            <a:ext cx="9773455" cy="4917270"/>
            <a:chOff x="1882592" y="3635102"/>
            <a:chExt cx="9773455" cy="49172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2592" y="3635102"/>
              <a:ext cx="9773455" cy="4917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5591929"/>
            <a:chOff x="11938038" y="3635102"/>
            <a:chExt cx="4421351" cy="5591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5591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5048" y="4555477"/>
            <a:ext cx="3700864" cy="44923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030904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6968" y="3360841"/>
            <a:ext cx="9710263" cy="5466878"/>
            <a:chOff x="1896968" y="3360841"/>
            <a:chExt cx="9710263" cy="5466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6968" y="3360841"/>
              <a:ext cx="9710263" cy="5466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9734" y="4789553"/>
            <a:ext cx="3743127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879890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13746" y="3339586"/>
            <a:ext cx="9809908" cy="5522978"/>
            <a:chOff x="1813746" y="3339586"/>
            <a:chExt cx="9809908" cy="55229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3746" y="3339586"/>
              <a:ext cx="9809908" cy="5522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56005" cy="36784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896330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570407"/>
            <a:ext cx="9839952" cy="4963026"/>
            <a:chOff x="1868823" y="3570407"/>
            <a:chExt cx="9839952" cy="49630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570407"/>
              <a:ext cx="9839952" cy="4963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547891" cy="1224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886643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85540" cy="4935582"/>
            <a:chOff x="1868823" y="3635102"/>
            <a:chExt cx="9785540" cy="4935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85540" cy="4935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09890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030904" cy="5367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6968" y="3635102"/>
            <a:ext cx="9686175" cy="4920871"/>
            <a:chOff x="1896968" y="3635102"/>
            <a:chExt cx="9686175" cy="49208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6968" y="3635102"/>
              <a:ext cx="9686175" cy="4920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6693" cy="32667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781690" cy="5403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675411" cy="4837706"/>
            <a:chOff x="1868823" y="3635102"/>
            <a:chExt cx="9675411" cy="4837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675411" cy="4837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69086" cy="16448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788442" cy="5403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99768" cy="4955008"/>
            <a:chOff x="1868823" y="3635102"/>
            <a:chExt cx="9799768" cy="4955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99768" cy="4955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398" y="1790256"/>
            <a:ext cx="1230425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3080164" cy="13139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6087" y="2168191"/>
            <a:ext cx="962419" cy="406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2273" y="4925847"/>
            <a:ext cx="927100" cy="671278"/>
            <a:chOff x="5592273" y="4925847"/>
            <a:chExt cx="927100" cy="6712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2273" y="4925847"/>
              <a:ext cx="927100" cy="671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4828" y="3069182"/>
            <a:ext cx="4212040" cy="5820839"/>
            <a:chOff x="3514828" y="3069182"/>
            <a:chExt cx="4212040" cy="5820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4828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75287" y="4149753"/>
            <a:ext cx="3466154" cy="42414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5155" y="3328025"/>
            <a:ext cx="3371520" cy="7884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67817" y="3069182"/>
            <a:ext cx="4212040" cy="5820839"/>
            <a:chOff x="10767817" y="3069182"/>
            <a:chExt cx="4212040" cy="5820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7817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8287" y="4149753"/>
            <a:ext cx="3521557" cy="46300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38144" y="3328025"/>
            <a:ext cx="2317707" cy="76887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6693" cy="1224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918025" cy="5403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21053"/>
            <a:ext cx="9779243" cy="4932406"/>
            <a:chOff x="1868823" y="3621053"/>
            <a:chExt cx="9779243" cy="49324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21053"/>
              <a:ext cx="9779243" cy="4932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63165" cy="20416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607808" cy="5367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98723" cy="4917734"/>
            <a:chOff x="1868823" y="3635102"/>
            <a:chExt cx="9798723" cy="4917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98723" cy="4917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12504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438036" cy="5352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3199" y="3635102"/>
            <a:ext cx="9797356" cy="4959911"/>
            <a:chOff x="1883199" y="3635102"/>
            <a:chExt cx="9797356" cy="49599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3199" y="3635102"/>
              <a:ext cx="9797356" cy="4959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8818" y="1790256"/>
            <a:ext cx="1266342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5665003" cy="1340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3325" y="2176010"/>
            <a:ext cx="1139792" cy="312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875" y="2827161"/>
            <a:ext cx="7091186" cy="4600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43663" y="4347331"/>
            <a:ext cx="1653061" cy="4590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52523" y="4768860"/>
            <a:ext cx="3402583" cy="6906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1792" y="6722852"/>
            <a:ext cx="1653061" cy="4590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0653" y="7144381"/>
            <a:ext cx="3402583" cy="690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1374" y="4101601"/>
            <a:ext cx="15242966" cy="4377980"/>
            <a:chOff x="1521374" y="4101601"/>
            <a:chExt cx="15242966" cy="43779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1374" y="4101601"/>
              <a:ext cx="15242966" cy="4377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8818" y="1790256"/>
            <a:ext cx="1266342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5665003" cy="1340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3325" y="2176010"/>
            <a:ext cx="771377" cy="313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874" y="2827161"/>
            <a:ext cx="8684844" cy="4308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593" y="3831148"/>
            <a:ext cx="6311021" cy="2377535"/>
            <a:chOff x="2711593" y="3831148"/>
            <a:chExt cx="6311021" cy="2377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1593" y="3831148"/>
              <a:ext cx="6311021" cy="2377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3100" y="3831148"/>
            <a:ext cx="6311021" cy="2377535"/>
            <a:chOff x="9263100" y="3831148"/>
            <a:chExt cx="6311021" cy="23775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3100" y="3831148"/>
              <a:ext cx="6311021" cy="23775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1796" y="4347329"/>
            <a:ext cx="642521" cy="4836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0656" y="4768856"/>
            <a:ext cx="3655721" cy="6881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43672" y="4347329"/>
            <a:ext cx="632085" cy="4809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52532" y="4692665"/>
            <a:ext cx="3761470" cy="10063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6842" y="4401776"/>
            <a:ext cx="1101376" cy="11629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7771" y="4401776"/>
            <a:ext cx="1191205" cy="116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1593" y="6206670"/>
            <a:ext cx="12885891" cy="2377535"/>
            <a:chOff x="2711593" y="6206670"/>
            <a:chExt cx="12885891" cy="2377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1593" y="6206670"/>
              <a:ext cx="12885891" cy="23775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51796" y="6722853"/>
            <a:ext cx="631550" cy="4809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60656" y="7144380"/>
            <a:ext cx="5074870" cy="6906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86842" y="6777298"/>
            <a:ext cx="1191901" cy="1162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6864" y="4275651"/>
            <a:ext cx="2223181" cy="2223181"/>
            <a:chOff x="2116864" y="4275651"/>
            <a:chExt cx="2223181" cy="2223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6864" y="4275651"/>
              <a:ext cx="2223181" cy="2223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69894" y="4275651"/>
            <a:ext cx="2223181" cy="2223181"/>
            <a:chOff x="4869894" y="4275651"/>
            <a:chExt cx="2223181" cy="2223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9894" y="4275651"/>
              <a:ext cx="2223181" cy="22231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2924" y="4275651"/>
            <a:ext cx="2223181" cy="2223181"/>
            <a:chOff x="7622924" y="4275651"/>
            <a:chExt cx="2223181" cy="22231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2924" y="4275651"/>
              <a:ext cx="2223181" cy="22231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59537" y="6876861"/>
            <a:ext cx="1695700" cy="3793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3795" y="7204338"/>
            <a:ext cx="2560018" cy="5742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12565" y="6876861"/>
            <a:ext cx="1336340" cy="3729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36824" y="7204338"/>
            <a:ext cx="2352070" cy="3093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65594" y="6876861"/>
            <a:ext cx="1226544" cy="3696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9852" y="7204338"/>
            <a:ext cx="2548603" cy="3093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66728" y="4870371"/>
            <a:ext cx="1290467" cy="10535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19758" y="4870367"/>
            <a:ext cx="1290467" cy="10535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2786" y="4870367"/>
            <a:ext cx="1290467" cy="10535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5886" y="4784676"/>
            <a:ext cx="4638952" cy="12249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38818" y="1790256"/>
            <a:ext cx="1266342" cy="4779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78984" y="1419193"/>
            <a:ext cx="5665003" cy="13408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63325" y="2176010"/>
            <a:ext cx="787635" cy="3134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3"/>
            <a:ext cx="1801880" cy="1336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2169" y="3880950"/>
            <a:ext cx="13067772" cy="5570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11352" y="7200106"/>
            <a:ext cx="1643954" cy="284953"/>
            <a:chOff x="4811352" y="7200106"/>
            <a:chExt cx="1643954" cy="2849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14166" y="7297572"/>
              <a:ext cx="1638326" cy="187487"/>
              <a:chOff x="4814166" y="7297572"/>
              <a:chExt cx="1638326" cy="1874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14166" y="7297572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4166" y="7237912"/>
              <a:ext cx="1638326" cy="131585"/>
              <a:chOff x="4814166" y="7237912"/>
              <a:chExt cx="1638326" cy="1315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14166" y="7237912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11352" y="7200106"/>
              <a:ext cx="1643954" cy="59647"/>
              <a:chOff x="4811352" y="7200106"/>
              <a:chExt cx="1643954" cy="596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11352" y="7200106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582803" y="7190129"/>
            <a:ext cx="1643954" cy="284953"/>
            <a:chOff x="6582803" y="7190129"/>
            <a:chExt cx="1643954" cy="28495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585618" y="7287595"/>
              <a:ext cx="1638326" cy="187487"/>
              <a:chOff x="6585618" y="7287595"/>
              <a:chExt cx="1638326" cy="1874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85618" y="7287595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5618" y="7227935"/>
              <a:ext cx="1638326" cy="131585"/>
              <a:chOff x="6585618" y="7227935"/>
              <a:chExt cx="1638326" cy="13158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85618" y="7227935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82803" y="7190129"/>
              <a:ext cx="1643954" cy="59647"/>
              <a:chOff x="6582803" y="7190129"/>
              <a:chExt cx="1643954" cy="596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82803" y="7190129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344731" y="7190129"/>
            <a:ext cx="1643954" cy="284953"/>
            <a:chOff x="8344731" y="7190129"/>
            <a:chExt cx="1643954" cy="28495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347545" y="7287595"/>
              <a:ext cx="1638326" cy="187487"/>
              <a:chOff x="8347545" y="7287595"/>
              <a:chExt cx="1638326" cy="1874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47545" y="7287595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7545" y="7227935"/>
              <a:ext cx="1638326" cy="131585"/>
              <a:chOff x="8347545" y="7227935"/>
              <a:chExt cx="1638326" cy="1315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47545" y="7227935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344731" y="7190129"/>
              <a:ext cx="1643954" cy="59647"/>
              <a:chOff x="8344731" y="7190129"/>
              <a:chExt cx="1643954" cy="5964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44731" y="7190129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068772" y="7200106"/>
            <a:ext cx="1643954" cy="284953"/>
            <a:chOff x="10068772" y="7200106"/>
            <a:chExt cx="1643954" cy="28495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071586" y="7297572"/>
              <a:ext cx="1638326" cy="187487"/>
              <a:chOff x="10071586" y="7297572"/>
              <a:chExt cx="1638326" cy="18748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71586" y="7297572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71586" y="7237912"/>
              <a:ext cx="1638326" cy="131585"/>
              <a:chOff x="10071586" y="7237912"/>
              <a:chExt cx="1638326" cy="1315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71586" y="7237912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068772" y="7200106"/>
              <a:ext cx="1643954" cy="59647"/>
              <a:chOff x="10068772" y="7200106"/>
              <a:chExt cx="1643954" cy="5964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772" y="7200106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1744694" y="7190129"/>
            <a:ext cx="1643954" cy="284953"/>
            <a:chOff x="11744694" y="7190129"/>
            <a:chExt cx="1643954" cy="2849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747508" y="7287595"/>
              <a:ext cx="1638326" cy="187487"/>
              <a:chOff x="11747508" y="7287595"/>
              <a:chExt cx="1638326" cy="18748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747508" y="7287595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7508" y="7227935"/>
              <a:ext cx="1638326" cy="131585"/>
              <a:chOff x="11747508" y="7227935"/>
              <a:chExt cx="1638326" cy="13158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47508" y="7227935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744694" y="7190129"/>
              <a:ext cx="1643954" cy="59647"/>
              <a:chOff x="11744694" y="7190129"/>
              <a:chExt cx="1643954" cy="596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44694" y="7190129"/>
                <a:ext cx="1643954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8122" y="1790256"/>
            <a:ext cx="1261250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1796346" cy="1336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2629" y="2176010"/>
            <a:ext cx="767098" cy="312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69116" y="3069182"/>
            <a:ext cx="4212040" cy="5513028"/>
            <a:chOff x="2169116" y="3069182"/>
            <a:chExt cx="4212040" cy="5513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9116" y="3069182"/>
              <a:ext cx="4212040" cy="55130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9553" y="4330706"/>
            <a:ext cx="3572981" cy="3472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3811" y="3519878"/>
            <a:ext cx="1980275" cy="7679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0595" y="3069182"/>
            <a:ext cx="9146003" cy="5513028"/>
            <a:chOff x="6970595" y="3069182"/>
            <a:chExt cx="9146003" cy="55130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0595" y="3069182"/>
              <a:ext cx="9146003" cy="551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0428" y="3854486"/>
            <a:ext cx="9392467" cy="2850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043" y="3451048"/>
            <a:ext cx="3277628" cy="624610"/>
            <a:chOff x="7504043" y="3451048"/>
            <a:chExt cx="3277628" cy="624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4043" y="3451048"/>
              <a:ext cx="3277628" cy="624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5349" y="3476582"/>
            <a:ext cx="2703420" cy="578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9687" y="6565715"/>
            <a:ext cx="7015274" cy="454396"/>
            <a:chOff x="5649687" y="6565715"/>
            <a:chExt cx="7015274" cy="454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687" y="6565715"/>
              <a:ext cx="7015274" cy="454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9544" y="6597477"/>
            <a:ext cx="3682530" cy="405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3950" y="5676240"/>
            <a:ext cx="7337815" cy="284953"/>
            <a:chOff x="5473950" y="5676240"/>
            <a:chExt cx="7337815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03928" y="5773706"/>
              <a:ext cx="7277858" cy="187487"/>
              <a:chOff x="5503928" y="5773706"/>
              <a:chExt cx="7277858" cy="1874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03928" y="5773706"/>
                <a:ext cx="7277858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89643" y="5714045"/>
              <a:ext cx="7306429" cy="131585"/>
              <a:chOff x="5489643" y="5714045"/>
              <a:chExt cx="7306429" cy="1315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89643" y="5714045"/>
                <a:ext cx="7306429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73950" y="5676240"/>
              <a:ext cx="7337815" cy="59647"/>
              <a:chOff x="5473950" y="5676240"/>
              <a:chExt cx="7337815" cy="596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73950" y="5676240"/>
                <a:ext cx="7337815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398" y="1790256"/>
            <a:ext cx="1230425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3080164" cy="13139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6087" y="2168191"/>
            <a:ext cx="962419" cy="406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2273" y="4925847"/>
            <a:ext cx="927100" cy="671278"/>
            <a:chOff x="5592273" y="4925847"/>
            <a:chExt cx="927100" cy="6712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2273" y="4925847"/>
              <a:ext cx="927100" cy="671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6631" y="3069182"/>
            <a:ext cx="4212040" cy="5820839"/>
            <a:chOff x="10126631" y="3069182"/>
            <a:chExt cx="4212040" cy="5820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6631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87048" y="4483087"/>
            <a:ext cx="3550404" cy="42403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1349" y="3672259"/>
            <a:ext cx="1843319" cy="7688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77869" y="3069182"/>
            <a:ext cx="4212040" cy="5820839"/>
            <a:chOff x="3177869" y="3069182"/>
            <a:chExt cx="4212040" cy="5820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77869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38334" y="4483087"/>
            <a:ext cx="3559580" cy="42464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02588" y="3672259"/>
            <a:ext cx="1801083" cy="7679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395" y="1790255"/>
            <a:ext cx="1261515" cy="477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1869870" cy="1336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6087" y="2168191"/>
            <a:ext cx="941579" cy="406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301" y="5549506"/>
            <a:ext cx="15574654" cy="865801"/>
            <a:chOff x="1351301" y="5549506"/>
            <a:chExt cx="15574654" cy="8658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301" y="5549506"/>
              <a:ext cx="15574654" cy="8658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3668" y="6530884"/>
            <a:ext cx="283132" cy="283132"/>
            <a:chOff x="4403668" y="6530884"/>
            <a:chExt cx="283132" cy="2831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3668" y="6530884"/>
              <a:ext cx="283132" cy="283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87005" y="6521360"/>
            <a:ext cx="283132" cy="283132"/>
            <a:chOff x="7487005" y="6521360"/>
            <a:chExt cx="283132" cy="283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7005" y="6521360"/>
              <a:ext cx="283132" cy="283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64184" y="6511836"/>
            <a:ext cx="283132" cy="283132"/>
            <a:chOff x="10664184" y="6511836"/>
            <a:chExt cx="283132" cy="2831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4184" y="6511836"/>
              <a:ext cx="283132" cy="2831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9112" y="4746354"/>
            <a:ext cx="1512243" cy="1512243"/>
            <a:chOff x="3789112" y="4746354"/>
            <a:chExt cx="1512243" cy="15122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9112" y="474635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72450" y="4736831"/>
            <a:ext cx="1512243" cy="1512243"/>
            <a:chOff x="6872450" y="4736831"/>
            <a:chExt cx="1512243" cy="15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2450" y="4736831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49629" y="4727307"/>
            <a:ext cx="1512243" cy="1512243"/>
            <a:chOff x="10049629" y="4727307"/>
            <a:chExt cx="1512243" cy="15122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49629" y="4727307"/>
              <a:ext cx="1512243" cy="15122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05273" y="7048016"/>
            <a:ext cx="1788200" cy="45461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28505" y="7476857"/>
            <a:ext cx="1837572" cy="3114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88616" y="7038492"/>
            <a:ext cx="1702056" cy="4349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11848" y="7467334"/>
            <a:ext cx="2386904" cy="35303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13416" y="7028968"/>
            <a:ext cx="1560619" cy="4495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89019" y="7457810"/>
            <a:ext cx="2039375" cy="3530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74819" y="5124513"/>
            <a:ext cx="526552" cy="769216"/>
            <a:chOff x="7374819" y="5124513"/>
            <a:chExt cx="526552" cy="769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74819" y="5124513"/>
              <a:ext cx="526552" cy="769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16083" y="5202037"/>
            <a:ext cx="927100" cy="671278"/>
            <a:chOff x="4116083" y="5202037"/>
            <a:chExt cx="927100" cy="6712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16083" y="5202037"/>
              <a:ext cx="927100" cy="6712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9862" y="6509932"/>
            <a:ext cx="283132" cy="283132"/>
            <a:chOff x="13789862" y="6509932"/>
            <a:chExt cx="283132" cy="2831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89862" y="6509932"/>
              <a:ext cx="283132" cy="2831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75307" y="4725402"/>
            <a:ext cx="1512243" cy="1512243"/>
            <a:chOff x="13175307" y="4725402"/>
            <a:chExt cx="1512243" cy="15122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75307" y="4725402"/>
              <a:ext cx="1512243" cy="15122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91511" y="7027063"/>
            <a:ext cx="1560619" cy="4505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14657" y="7455905"/>
            <a:ext cx="1821769" cy="11872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77677" y="5113084"/>
            <a:ext cx="526552" cy="769216"/>
            <a:chOff x="13677677" y="5113084"/>
            <a:chExt cx="526552" cy="7692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77677" y="5113084"/>
              <a:ext cx="526552" cy="769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359957" y="5180952"/>
            <a:ext cx="927100" cy="671278"/>
            <a:chOff x="10359957" y="5180952"/>
            <a:chExt cx="927100" cy="67127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59957" y="5180952"/>
              <a:ext cx="927100" cy="67127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47875" y="2827161"/>
            <a:ext cx="3148860" cy="463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7875" y="2827161"/>
            <a:ext cx="781151" cy="4230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593" y="3831148"/>
            <a:ext cx="6311021" cy="2377535"/>
            <a:chOff x="2711593" y="3831148"/>
            <a:chExt cx="6311021" cy="2377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593" y="3831148"/>
              <a:ext cx="6311021" cy="2377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3100" y="3831148"/>
            <a:ext cx="6311021" cy="2377535"/>
            <a:chOff x="9263100" y="3831148"/>
            <a:chExt cx="6311021" cy="23775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100" y="3831148"/>
              <a:ext cx="6311021" cy="2377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1796" y="4347329"/>
            <a:ext cx="2075358" cy="4919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0656" y="4768856"/>
            <a:ext cx="1520953" cy="6896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3672" y="4233043"/>
            <a:ext cx="1432098" cy="482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2115" y="4654570"/>
            <a:ext cx="1815230" cy="10146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86842" y="4401776"/>
            <a:ext cx="1101376" cy="11629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47771" y="4401776"/>
            <a:ext cx="1191205" cy="116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1593" y="6206670"/>
            <a:ext cx="6311021" cy="2377535"/>
            <a:chOff x="2711593" y="6206670"/>
            <a:chExt cx="6311021" cy="23775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1593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51796" y="6560948"/>
            <a:ext cx="1105811" cy="480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0239" y="6982475"/>
            <a:ext cx="1952225" cy="10146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6842" y="6777298"/>
            <a:ext cx="1191901" cy="1162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63100" y="6206670"/>
            <a:ext cx="6311021" cy="2377535"/>
            <a:chOff x="9263100" y="6206670"/>
            <a:chExt cx="6311021" cy="23775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3100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3672" y="6722853"/>
            <a:ext cx="1132034" cy="483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52532" y="7144380"/>
            <a:ext cx="1107999" cy="6906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47771" y="6777298"/>
            <a:ext cx="1204435" cy="11629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28248" y="2176010"/>
            <a:ext cx="777367" cy="3143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552638"/>
            <a:ext cx="16957529" cy="9389961"/>
            <a:chOff x="664093" y="552638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552638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7875" y="2827161"/>
            <a:ext cx="781151" cy="4193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593" y="3831148"/>
            <a:ext cx="6311021" cy="2377535"/>
            <a:chOff x="2711593" y="3831148"/>
            <a:chExt cx="6311021" cy="2377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593" y="3831148"/>
              <a:ext cx="6311021" cy="2377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3100" y="3831148"/>
            <a:ext cx="6311021" cy="2377535"/>
            <a:chOff x="9263100" y="3831148"/>
            <a:chExt cx="6311021" cy="23775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100" y="3831148"/>
              <a:ext cx="6311021" cy="2377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1796" y="4347329"/>
            <a:ext cx="2075358" cy="4919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0239" y="4768856"/>
            <a:ext cx="1551813" cy="6954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3672" y="4337805"/>
            <a:ext cx="1432098" cy="482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2115" y="4759332"/>
            <a:ext cx="1414192" cy="6881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86842" y="4401776"/>
            <a:ext cx="1101376" cy="11629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47771" y="4401776"/>
            <a:ext cx="1191205" cy="116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1593" y="6206670"/>
            <a:ext cx="6311021" cy="2377535"/>
            <a:chOff x="2711593" y="6206670"/>
            <a:chExt cx="6311021" cy="23775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1593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51796" y="6560948"/>
            <a:ext cx="1105811" cy="480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0239" y="6982475"/>
            <a:ext cx="1790417" cy="10146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6842" y="6777298"/>
            <a:ext cx="1191901" cy="1162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63100" y="6206670"/>
            <a:ext cx="6311021" cy="2377535"/>
            <a:chOff x="9263100" y="6206670"/>
            <a:chExt cx="6311021" cy="23775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3100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3672" y="6722853"/>
            <a:ext cx="1132034" cy="483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52115" y="7144380"/>
            <a:ext cx="1363701" cy="69546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47771" y="6777298"/>
            <a:ext cx="1204435" cy="11629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28248" y="2176010"/>
            <a:ext cx="777367" cy="3143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0762" y="4674820"/>
            <a:ext cx="3256557" cy="2982121"/>
            <a:chOff x="3340762" y="4674820"/>
            <a:chExt cx="3256557" cy="29821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0762" y="4674820"/>
              <a:ext cx="3256557" cy="2982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0416" y="5568744"/>
            <a:ext cx="1383339" cy="1194273"/>
            <a:chOff x="6850416" y="5568744"/>
            <a:chExt cx="1383339" cy="11942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0416" y="556874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5649" y="7521835"/>
            <a:ext cx="1383339" cy="1194273"/>
            <a:chOff x="5905649" y="7521835"/>
            <a:chExt cx="1383339" cy="11942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905649" y="7521835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5649" y="3567994"/>
            <a:ext cx="1383339" cy="1194273"/>
            <a:chOff x="5905649" y="3567994"/>
            <a:chExt cx="1383339" cy="11942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80000">
              <a:off x="5905649" y="356799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85369" y="3717181"/>
            <a:ext cx="776280" cy="778490"/>
            <a:chOff x="6285369" y="3717181"/>
            <a:chExt cx="776280" cy="7784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5369" y="3717181"/>
              <a:ext cx="776280" cy="7784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6025" y="7790142"/>
            <a:ext cx="718778" cy="724504"/>
            <a:chOff x="6276025" y="7790142"/>
            <a:chExt cx="718778" cy="7245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6025" y="7790142"/>
              <a:ext cx="718778" cy="7245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9980" y="5856753"/>
            <a:ext cx="646900" cy="645950"/>
            <a:chOff x="7329980" y="5856753"/>
            <a:chExt cx="646900" cy="6459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980" y="5856753"/>
              <a:ext cx="646900" cy="64595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5170" y="5761856"/>
            <a:ext cx="1595033" cy="5463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42085" y="3423230"/>
            <a:ext cx="7029103" cy="1225040"/>
            <a:chOff x="7542085" y="3423230"/>
            <a:chExt cx="7029103" cy="1225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2085" y="3423230"/>
              <a:ext cx="7029103" cy="1225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01500" y="5524789"/>
            <a:ext cx="7029103" cy="1225040"/>
            <a:chOff x="8501500" y="5524789"/>
            <a:chExt cx="7029103" cy="1225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1500" y="5524789"/>
              <a:ext cx="7029103" cy="12250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42085" y="7571227"/>
            <a:ext cx="7029103" cy="1595592"/>
            <a:chOff x="7542085" y="7571227"/>
            <a:chExt cx="7029103" cy="15955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2085" y="7571227"/>
              <a:ext cx="7029103" cy="159559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43421" y="3694564"/>
            <a:ext cx="631416" cy="38573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48349" y="4048572"/>
            <a:ext cx="1193331" cy="3386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20964" y="5791726"/>
            <a:ext cx="922029" cy="40090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25892" y="6145724"/>
            <a:ext cx="3648298" cy="3647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43421" y="7625040"/>
            <a:ext cx="1065376" cy="3857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43094" y="7979039"/>
            <a:ext cx="5976203" cy="10099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28248" y="2176010"/>
            <a:ext cx="1943740" cy="321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2022-03-29T20:12:00Z</dcterms:created>
  <dcterms:modified xsi:type="dcterms:W3CDTF">2022-03-29T20:12:00Z</dcterms:modified>
</cp:coreProperties>
</file>